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257A0-C619-4173-B8E1-1CEC7FBD4FC2}" type="datetimeFigureOut">
              <a:rPr lang="en-US" smtClean="0"/>
              <a:pPr/>
              <a:t>6/2/2015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C9F0D-E8D5-454D-A977-CB3BAA2C03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354923"/>
            <a:ext cx="6781800" cy="267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" y="0"/>
            <a:ext cx="2077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Boy Scout Troop 48</a:t>
            </a:r>
          </a:p>
          <a:p>
            <a:r>
              <a:rPr lang="en-US" b="1" dirty="0" smtClean="0"/>
              <a:t>Germantown, Tenn.</a:t>
            </a:r>
          </a:p>
          <a:p>
            <a:r>
              <a:rPr lang="en-US" b="1" dirty="0" smtClean="0"/>
              <a:t>www.Troop48.org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 rot="19839550">
            <a:off x="-128482" y="799851"/>
            <a:ext cx="4459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Rosewood Std Regular" pitchFamily="82" charset="0"/>
                <a:ea typeface="FangSong" pitchFamily="49" charset="-122"/>
              </a:rPr>
              <a:t>Boston Pork Roast and Smoked Ribs Fundraiser</a:t>
            </a:r>
            <a:endParaRPr lang="en-US" sz="3200" dirty="0">
              <a:latin typeface="Rosewood Std Regular" pitchFamily="82" charset="0"/>
              <a:ea typeface="FangSong" pitchFamily="49" charset="-122"/>
            </a:endParaRPr>
          </a:p>
        </p:txBody>
      </p:sp>
      <p:sp>
        <p:nvSpPr>
          <p:cNvPr id="6" name="Explosion 2 5"/>
          <p:cNvSpPr/>
          <p:nvPr/>
        </p:nvSpPr>
        <p:spPr>
          <a:xfrm>
            <a:off x="6629400" y="4038600"/>
            <a:ext cx="2514600" cy="2819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$40 per Roast.</a:t>
            </a:r>
          </a:p>
          <a:p>
            <a:pPr algn="ctr"/>
            <a:r>
              <a:rPr lang="en-US" sz="1600" dirty="0" smtClean="0"/>
              <a:t> $25.00 per slab.</a:t>
            </a:r>
          </a:p>
          <a:p>
            <a:pPr algn="ctr"/>
            <a:r>
              <a:rPr lang="en-US" sz="1600" dirty="0" smtClean="0"/>
              <a:t>$8.00 for sauce.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10540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Roasts are 8 to 9 lb. average pre-cooked weight; enough for up to 18 sandwiches.</a:t>
            </a:r>
          </a:p>
          <a:p>
            <a:r>
              <a:rPr lang="en-US" sz="1600" b="1" dirty="0" smtClean="0"/>
              <a:t>We accept cash and checks made payable to Boy Scout Troop #48.</a:t>
            </a:r>
          </a:p>
          <a:p>
            <a:r>
              <a:rPr lang="en-US" sz="1600" b="1" dirty="0" smtClean="0"/>
              <a:t>Order due with money by June 25</a:t>
            </a:r>
            <a:r>
              <a:rPr lang="en-US" sz="1600" b="1" baseline="30000" dirty="0" smtClean="0"/>
              <a:t>th</a:t>
            </a:r>
            <a:r>
              <a:rPr lang="en-US" sz="1600" b="1" dirty="0" smtClean="0"/>
              <a:t>. (Form on reverse.) Pick up on July 4th </a:t>
            </a:r>
            <a:br>
              <a:rPr lang="en-US" sz="1600" b="1" dirty="0" smtClean="0"/>
            </a:br>
            <a:r>
              <a:rPr lang="en-US" sz="1600" b="1" dirty="0" smtClean="0"/>
              <a:t>from 10 a.m. to Noon at Faith Presbyterian Church in Germantown. (See Web site for map and directions.)</a:t>
            </a:r>
            <a:endParaRPr lang="en-US" sz="1600" b="1" dirty="0"/>
          </a:p>
        </p:txBody>
      </p:sp>
      <p:sp>
        <p:nvSpPr>
          <p:cNvPr id="9" name="Up Ribbon 8"/>
          <p:cNvSpPr/>
          <p:nvPr/>
        </p:nvSpPr>
        <p:spPr>
          <a:xfrm>
            <a:off x="4572000" y="152400"/>
            <a:ext cx="4343400" cy="1981200"/>
          </a:xfrm>
          <a:prstGeom prst="ribbon2">
            <a:avLst>
              <a:gd name="adj1" fmla="val 1426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Cooked by the Serial Grillers who took</a:t>
            </a:r>
            <a:r>
              <a:rPr lang="en-US" sz="1600" u="sng" dirty="0" smtClean="0"/>
              <a:t> 1</a:t>
            </a:r>
            <a:r>
              <a:rPr lang="en-US" sz="1600" u="sng" baseline="30000" dirty="0" smtClean="0"/>
              <a:t>st</a:t>
            </a:r>
            <a:r>
              <a:rPr lang="en-US" sz="1600" u="sng" dirty="0" smtClean="0"/>
              <a:t> place </a:t>
            </a:r>
            <a:r>
              <a:rPr lang="en-US" sz="1600" dirty="0" smtClean="0"/>
              <a:t>in Ribs in the 2015 Memphis in May World Championship Barbeque Cooking Contest. 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12468"/>
            <a:ext cx="7171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information? Contact </a:t>
            </a:r>
            <a:r>
              <a:rPr lang="en-US" dirty="0" smtClean="0"/>
              <a:t>Richard Ralph </a:t>
            </a:r>
            <a:r>
              <a:rPr lang="en-US" dirty="0" smtClean="0"/>
              <a:t>at: Raintekirrigation@gmail.com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85771" y="4643737"/>
            <a:ext cx="5077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These are the ribs that won first place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59" y="2667000"/>
            <a:ext cx="2031343" cy="229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396328" y="-710524"/>
            <a:ext cx="6545027" cy="827087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123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International Paper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ISSING</dc:creator>
  <cp:lastModifiedBy>BRIAN ISSING</cp:lastModifiedBy>
  <cp:revision>19</cp:revision>
  <dcterms:created xsi:type="dcterms:W3CDTF">2015-05-22T12:40:57Z</dcterms:created>
  <dcterms:modified xsi:type="dcterms:W3CDTF">2015-06-02T14:53:24Z</dcterms:modified>
</cp:coreProperties>
</file>